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32399288" cy="432006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7BF"/>
    <a:srgbClr val="3006CA"/>
    <a:srgbClr val="032868"/>
    <a:srgbClr val="1268AA"/>
    <a:srgbClr val="4264C2"/>
    <a:srgbClr val="382FF5"/>
    <a:srgbClr val="B5A3FF"/>
    <a:srgbClr val="23629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2" d="100"/>
          <a:sy n="32" d="100"/>
        </p:scale>
        <p:origin x="1524" y="30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88D963-7CFC-63E6-5A93-6AF2337D4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A8391E-95C9-39BC-0407-526DE7CC6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4963" indent="0" algn="ctr">
              <a:buNone/>
              <a:defRPr sz="5315"/>
            </a:lvl2pPr>
            <a:lvl3pPr marL="2429927" indent="0" algn="ctr">
              <a:buNone/>
              <a:defRPr sz="4783"/>
            </a:lvl3pPr>
            <a:lvl4pPr marL="3644890" indent="0" algn="ctr">
              <a:buNone/>
              <a:defRPr sz="4252"/>
            </a:lvl4pPr>
            <a:lvl5pPr marL="4859853" indent="0" algn="ctr">
              <a:buNone/>
              <a:defRPr sz="4252"/>
            </a:lvl5pPr>
            <a:lvl6pPr marL="6074816" indent="0" algn="ctr">
              <a:buNone/>
              <a:defRPr sz="4252"/>
            </a:lvl6pPr>
            <a:lvl7pPr marL="7289780" indent="0" algn="ctr">
              <a:buNone/>
              <a:defRPr sz="4252"/>
            </a:lvl7pPr>
            <a:lvl8pPr marL="8504743" indent="0" algn="ctr">
              <a:buNone/>
              <a:defRPr sz="4252"/>
            </a:lvl8pPr>
            <a:lvl9pPr marL="9719706" indent="0" algn="ctr">
              <a:buNone/>
              <a:defRPr sz="4252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1E5514-A89A-981D-F135-DC580F9B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53B3DD-5710-D360-FAD5-F0F2ADDF0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6D1DAE-1071-5D6A-397F-5AEFBFB9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33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E1A99-14FB-4B20-DA90-8542ABC7C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0472FF-7866-79AC-DB66-03ABAF1C8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79762C-BFFF-95AC-0796-CF59052C9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9865D8-564A-C0D3-AFEE-B784BDFF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0A0EEF-8C7A-1C79-E43F-EC5CD39B5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62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B860157-055B-FE72-CE91-FDAC12C40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07F5AD-14C2-FB05-1C64-526B17507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21D221-1D86-AF22-25A9-D5C11DD7F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545315-C33E-0505-E294-0421CAD99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318AF8-106C-38F0-5210-966A3112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8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03BCBD-BCF5-DF5A-6917-7F92FB0BE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54FE25-053E-F3D7-5F6E-80BDECA93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727FF4-D646-FCD9-312F-7B2E1C1E0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DC67DB-5663-2123-6003-BFB2D807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0289D3-19F6-E885-B988-97F085A6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23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960109-57F5-89ED-09C8-6F09C9724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4FA48C-87C6-CB4A-70F3-1760915DC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1pPr>
            <a:lvl2pPr marL="1214963" indent="0">
              <a:buNone/>
              <a:defRPr sz="5315">
                <a:solidFill>
                  <a:schemeClr val="tx1">
                    <a:tint val="82000"/>
                  </a:schemeClr>
                </a:solidFill>
              </a:defRPr>
            </a:lvl2pPr>
            <a:lvl3pPr marL="2429927" indent="0">
              <a:buNone/>
              <a:defRPr sz="4783">
                <a:solidFill>
                  <a:schemeClr val="tx1">
                    <a:tint val="82000"/>
                  </a:schemeClr>
                </a:solidFill>
              </a:defRPr>
            </a:lvl3pPr>
            <a:lvl4pPr marL="364489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4pPr>
            <a:lvl5pPr marL="4859853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5pPr>
            <a:lvl6pPr marL="6074816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6pPr>
            <a:lvl7pPr marL="728978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7pPr>
            <a:lvl8pPr marL="8504743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8pPr>
            <a:lvl9pPr marL="9719706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7EA986-B235-903D-BE29-0A74A57F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BEBBBF-E7E0-A4D1-CE2E-E9527759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E5033A-0947-F32F-4D1F-1091A8568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12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635E44-A273-2377-DA9E-F8053650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7DAD3D-DC99-1EEF-AF7D-BAE671871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1F9476A-AD0D-9FC7-9C41-5DDECDC60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A71BDD-C51D-DA00-3A7F-803A5BC8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8E32AC-EC83-94C7-9E6F-72CE1B21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AE12B3-033F-C114-1149-09CC3560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3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5855E-5ADD-B6D6-E68F-C0CAADFB7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77CE62-67FA-B506-E3DB-5FCDD9479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1B96CC-6739-7D27-05DE-D6DC29103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1EEDBEF-5EFC-7F10-562B-1071DEBCF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BBE73E4-44AA-2E8D-72E8-FADCDD8B5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11EA400-82B1-40F4-3F98-98405E66F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162EFDF-9D63-2BF3-4598-E7539EDF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1C7D21D-7443-C143-8ECE-AA7EBF5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86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1DAA55-E5AB-E8E2-3B9C-85E49E15C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8DC5781-C5A3-C507-A7EC-502F1772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53A365B-6C69-53CA-D822-7D4BDC6B2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8EDCD3-E606-9308-8719-165D9BE1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12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32F98E9-3EED-7949-472C-F7DDB9760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92B8F9-2F9D-7C87-CD9F-0C959E82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90F334-4002-8852-D705-C3C304B06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51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BD12E3-A12A-CC19-C2C5-75688B418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667F22-B586-6850-6021-11FB0698E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FDCEF3-D571-607E-6051-4E2E6A719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D0E061-64A5-5CF2-9DE1-A64005C67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E8B929-31AC-8F3E-6F65-353B39357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76DF4F-EBA2-28A6-D26A-36FCE24F7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46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AB42D3-2907-390B-C793-AD3E075F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E806D5C-E58B-2C36-4E4A-280E6C1F62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4"/>
            </a:lvl1pPr>
            <a:lvl2pPr marL="1214963" indent="0">
              <a:buNone/>
              <a:defRPr sz="7441"/>
            </a:lvl2pPr>
            <a:lvl3pPr marL="2429927" indent="0">
              <a:buNone/>
              <a:defRPr sz="6378"/>
            </a:lvl3pPr>
            <a:lvl4pPr marL="3644890" indent="0">
              <a:buNone/>
              <a:defRPr sz="5315"/>
            </a:lvl4pPr>
            <a:lvl5pPr marL="4859853" indent="0">
              <a:buNone/>
              <a:defRPr sz="5315"/>
            </a:lvl5pPr>
            <a:lvl6pPr marL="6074816" indent="0">
              <a:buNone/>
              <a:defRPr sz="5315"/>
            </a:lvl6pPr>
            <a:lvl7pPr marL="7289780" indent="0">
              <a:buNone/>
              <a:defRPr sz="5315"/>
            </a:lvl7pPr>
            <a:lvl8pPr marL="8504743" indent="0">
              <a:buNone/>
              <a:defRPr sz="5315"/>
            </a:lvl8pPr>
            <a:lvl9pPr marL="9719706" indent="0">
              <a:buNone/>
              <a:defRPr sz="531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5A03132-7BA8-E04E-596F-D01A29AC6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4CB0D1-3C95-5323-4D68-C7EDB71FD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376FB0-18B7-7F81-4193-23562C615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7F2689-E6F1-B397-9EF8-23A82CD8A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08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8602C8-7FC7-D9B1-B3B4-B3D8EAAA5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4E7CAF-D986-146B-8084-C4AC14766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095986-207D-89D7-E6F3-6148D9A57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F2F1B-253D-4901-A8A1-F75EEE5DD4E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3908EE-A02A-1D95-4412-12F728C89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3B0C19-C298-1764-4972-620E7CA703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113D06-6EF6-4452-BC34-F321990B45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96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429927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482" indent="-607482" algn="l" defTabSz="2429927" rtl="0" eaLnBrk="1" latinLnBrk="0" hangingPunct="1">
        <a:lnSpc>
          <a:spcPct val="90000"/>
        </a:lnSpc>
        <a:spcBef>
          <a:spcPts val="265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44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40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37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546733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68229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89726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911222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1032718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429927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3pPr>
      <a:lvl4pPr marL="364489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485985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07481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28978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850474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971970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5615726-D198-7758-F7D1-C4490A3AFDD1}"/>
              </a:ext>
            </a:extLst>
          </p:cNvPr>
          <p:cNvSpPr/>
          <p:nvPr/>
        </p:nvSpPr>
        <p:spPr>
          <a:xfrm>
            <a:off x="-1" y="16573"/>
            <a:ext cx="32399289" cy="2726628"/>
          </a:xfrm>
          <a:prstGeom prst="rect">
            <a:avLst/>
          </a:prstGeom>
          <a:gradFill>
            <a:gsLst>
              <a:gs pos="984">
                <a:srgbClr val="032868"/>
              </a:gs>
              <a:gs pos="968">
                <a:srgbClr val="3931F4"/>
              </a:gs>
              <a:gs pos="937">
                <a:srgbClr val="3933F2"/>
              </a:gs>
              <a:gs pos="875">
                <a:srgbClr val="3A36EF"/>
              </a:gs>
              <a:gs pos="750">
                <a:srgbClr val="3B3DE9"/>
              </a:gs>
              <a:gs pos="500">
                <a:srgbClr val="3D4ADC"/>
              </a:gs>
              <a:gs pos="0">
                <a:srgbClr val="4264C2"/>
              </a:gs>
              <a:gs pos="6000">
                <a:srgbClr val="382FF5"/>
              </a:gs>
              <a:gs pos="100000">
                <a:srgbClr val="1D07BF"/>
              </a:gs>
              <a:gs pos="100000">
                <a:srgbClr val="3006CA">
                  <a:alpha val="92000"/>
                </a:srgb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178B9B6-A752-DBC8-9E05-C28AC17E9D2A}"/>
              </a:ext>
            </a:extLst>
          </p:cNvPr>
          <p:cNvSpPr txBox="1"/>
          <p:nvPr/>
        </p:nvSpPr>
        <p:spPr>
          <a:xfrm>
            <a:off x="6839644" y="86073"/>
            <a:ext cx="1971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gradFill>
                  <a:gsLst>
                    <a:gs pos="91750">
                      <a:srgbClr val="93D1EE"/>
                    </a:gs>
                    <a:gs pos="77000">
                      <a:srgbClr val="B2DEF3"/>
                    </a:gs>
                    <a:gs pos="6800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87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“</a:t>
            </a:r>
            <a:r>
              <a:rPr lang="en-US" altLang="zh-CN" sz="8800" b="1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gradFill>
                  <a:gsLst>
                    <a:gs pos="91750">
                      <a:srgbClr val="93D1EE"/>
                    </a:gs>
                    <a:gs pos="77000">
                      <a:srgbClr val="B2DEF3"/>
                    </a:gs>
                    <a:gs pos="6800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87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2026</a:t>
            </a:r>
            <a:r>
              <a:rPr lang="zh-CN" altLang="en-US" sz="8800" b="1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gradFill>
                  <a:gsLst>
                    <a:gs pos="91750">
                      <a:srgbClr val="93D1EE"/>
                    </a:gs>
                    <a:gs pos="77000">
                      <a:srgbClr val="B2DEF3"/>
                    </a:gs>
                    <a:gs pos="6800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87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化工与新材料”国际学术会议</a:t>
            </a:r>
          </a:p>
        </p:txBody>
      </p:sp>
      <p:pic>
        <p:nvPicPr>
          <p:cNvPr id="8" name="图片 7" descr="徽标&#10;&#10;描述已自动生成">
            <a:extLst>
              <a:ext uri="{FF2B5EF4-FFF2-40B4-BE49-F238E27FC236}">
                <a16:creationId xmlns:a16="http://schemas.microsoft.com/office/drawing/2014/main" id="{A36AA900-4B6C-AB99-13B2-5CAE6988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23" b="97985" l="2439" r="96098">
                        <a14:foregroundMark x1="28537" y1="8564" x2="16585" y2="24433"/>
                        <a14:foregroundMark x1="16585" y1="24433" x2="13659" y2="40302"/>
                        <a14:foregroundMark x1="13659" y1="40302" x2="21463" y2="69270"/>
                        <a14:foregroundMark x1="21463" y1="69270" x2="60244" y2="79849"/>
                        <a14:foregroundMark x1="60244" y1="79849" x2="79756" y2="61965"/>
                        <a14:foregroundMark x1="79756" y1="61965" x2="75610" y2="37783"/>
                        <a14:foregroundMark x1="75610" y1="37783" x2="68049" y2="21662"/>
                        <a14:foregroundMark x1="68049" y1="21662" x2="53171" y2="14861"/>
                        <a14:foregroundMark x1="53171" y1="14861" x2="25122" y2="17380"/>
                        <a14:foregroundMark x1="25122" y1="17380" x2="20244" y2="18892"/>
                        <a14:foregroundMark x1="20976" y1="15869" x2="9756" y2="51637"/>
                        <a14:foregroundMark x1="9756" y1="51637" x2="18049" y2="70529"/>
                        <a14:foregroundMark x1="18049" y1="70529" x2="28537" y2="83123"/>
                        <a14:foregroundMark x1="28537" y1="83123" x2="50732" y2="88665"/>
                        <a14:foregroundMark x1="50732" y1="88665" x2="68780" y2="83123"/>
                        <a14:foregroundMark x1="68780" y1="83123" x2="78537" y2="72796"/>
                        <a14:foregroundMark x1="78537" y1="72796" x2="88049" y2="54912"/>
                        <a14:foregroundMark x1="88049" y1="54912" x2="90976" y2="30982"/>
                        <a14:foregroundMark x1="90976" y1="30982" x2="80976" y2="17884"/>
                        <a14:foregroundMark x1="80976" y1="17884" x2="42195" y2="15869"/>
                        <a14:foregroundMark x1="42195" y1="15869" x2="31951" y2="38287"/>
                        <a14:foregroundMark x1="31951" y1="38287" x2="40976" y2="68262"/>
                        <a14:foregroundMark x1="40976" y1="68262" x2="48293" y2="55668"/>
                        <a14:foregroundMark x1="48293" y1="55668" x2="43171" y2="43577"/>
                        <a14:foregroundMark x1="43171" y1="43577" x2="64878" y2="37280"/>
                        <a14:foregroundMark x1="64878" y1="37280" x2="67317" y2="38035"/>
                        <a14:foregroundMark x1="50000" y1="44836" x2="68537" y2="45088"/>
                        <a14:foregroundMark x1="68537" y1="45088" x2="59268" y2="55668"/>
                        <a14:foregroundMark x1="59268" y1="55668" x2="63171" y2="46096"/>
                        <a14:foregroundMark x1="14390" y1="24937" x2="8049" y2="55919"/>
                        <a14:foregroundMark x1="8049" y1="55919" x2="8780" y2="70277"/>
                        <a14:foregroundMark x1="8780" y1="70277" x2="20000" y2="82872"/>
                        <a14:foregroundMark x1="20000" y1="82872" x2="48537" y2="90680"/>
                        <a14:foregroundMark x1="48537" y1="90680" x2="63415" y2="89169"/>
                        <a14:foregroundMark x1="63415" y1="89169" x2="78293" y2="80856"/>
                        <a14:foregroundMark x1="78293" y1="80856" x2="87805" y2="65995"/>
                        <a14:foregroundMark x1="87805" y1="65995" x2="90488" y2="56423"/>
                        <a14:foregroundMark x1="54146" y1="48111" x2="53902" y2="52897"/>
                        <a14:foregroundMark x1="53415" y1="55164" x2="64634" y2="65491"/>
                        <a14:foregroundMark x1="64634" y1="65491" x2="64634" y2="65491"/>
                        <a14:foregroundMark x1="60976" y1="61461" x2="73659" y2="60957"/>
                        <a14:foregroundMark x1="73659" y1="60957" x2="76585" y2="59950"/>
                        <a14:foregroundMark x1="14878" y1="26196" x2="9024" y2="40302"/>
                        <a14:foregroundMark x1="9024" y1="40302" x2="7805" y2="52897"/>
                        <a14:foregroundMark x1="11951" y1="27204" x2="6341" y2="56927"/>
                        <a14:foregroundMark x1="6341" y1="56927" x2="7317" y2="64232"/>
                        <a14:foregroundMark x1="26585" y1="16625" x2="23415" y2="22166"/>
                        <a14:foregroundMark x1="25366" y1="14861" x2="44634" y2="7305"/>
                        <a14:foregroundMark x1="44634" y1="7305" x2="62195" y2="10327"/>
                        <a14:foregroundMark x1="62195" y1="10327" x2="68293" y2="16373"/>
                        <a14:foregroundMark x1="92683" y1="41058" x2="92683" y2="60705"/>
                        <a14:foregroundMark x1="92683" y1="60705" x2="87317" y2="74811"/>
                        <a14:foregroundMark x1="87317" y1="74811" x2="75610" y2="86902"/>
                        <a14:foregroundMark x1="75610" y1="86902" x2="60488" y2="94710"/>
                        <a14:foregroundMark x1="60488" y1="94710" x2="44390" y2="96222"/>
                        <a14:foregroundMark x1="44390" y1="96222" x2="32195" y2="93199"/>
                        <a14:foregroundMark x1="32195" y1="93199" x2="21707" y2="85894"/>
                        <a14:foregroundMark x1="21707" y1="85894" x2="21220" y2="85139"/>
                        <a14:foregroundMark x1="16098" y1="75063" x2="16098" y2="75063"/>
                        <a14:foregroundMark x1="21463" y1="24685" x2="17805" y2="36776"/>
                        <a14:foregroundMark x1="31707" y1="14610" x2="35122" y2="14861"/>
                        <a14:foregroundMark x1="41707" y1="10579" x2="45122" y2="11083"/>
                        <a14:foregroundMark x1="39024" y1="6045" x2="59024" y2="6297"/>
                        <a14:foregroundMark x1="59024" y1="6297" x2="62439" y2="8312"/>
                        <a14:foregroundMark x1="31951" y1="5290" x2="46341" y2="3023"/>
                        <a14:foregroundMark x1="46341" y1="3023" x2="58049" y2="4030"/>
                        <a14:foregroundMark x1="85610" y1="29219" x2="85366" y2="30982"/>
                        <a14:foregroundMark x1="82927" y1="27708" x2="86098" y2="32242"/>
                        <a14:foregroundMark x1="66585" y1="13350" x2="80976" y2="23426"/>
                        <a14:foregroundMark x1="80976" y1="23426" x2="66341" y2="16121"/>
                        <a14:foregroundMark x1="66341" y1="16121" x2="66341" y2="15617"/>
                        <a14:foregroundMark x1="80000" y1="29975" x2="84390" y2="34005"/>
                        <a14:foregroundMark x1="92683" y1="40050" x2="96098" y2="54408"/>
                        <a14:foregroundMark x1="96098" y1="54408" x2="93171" y2="62217"/>
                        <a14:foregroundMark x1="59512" y1="95970" x2="44634" y2="97481"/>
                        <a14:foregroundMark x1="44634" y1="97481" x2="38537" y2="95214"/>
                        <a14:foregroundMark x1="3902" y1="38035" x2="16829" y2="15617"/>
                        <a14:foregroundMark x1="16829" y1="15617" x2="22683" y2="10579"/>
                        <a14:foregroundMark x1="46585" y1="97229" x2="59512" y2="97985"/>
                        <a14:foregroundMark x1="59512" y1="97985" x2="80000" y2="86146"/>
                        <a14:foregroundMark x1="44146" y1="96725" x2="31220" y2="93955"/>
                        <a14:foregroundMark x1="31220" y1="93955" x2="9756" y2="74811"/>
                        <a14:foregroundMark x1="9756" y1="74811" x2="3902" y2="59950"/>
                        <a14:foregroundMark x1="3902" y1="59950" x2="2439" y2="46348"/>
                        <a14:foregroundMark x1="2439" y1="46348" x2="4390" y2="36524"/>
                        <a14:backgroundMark x1="10732" y1="756" x2="4634" y2="18388"/>
                        <a14:backgroundMark x1="4390" y1="18640" x2="0" y2="224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983" y="20594"/>
            <a:ext cx="2833031" cy="27432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E88CD7C-6AF2-47EA-6A4D-11D69F598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3" b="95648" l="9801" r="89893">
                        <a14:foregroundMark x1="28714" y1="14537" x2="35069" y2="6389"/>
                        <a14:foregroundMark x1="35069" y1="6389" x2="46554" y2="5185"/>
                        <a14:foregroundMark x1="46554" y1="5185" x2="54671" y2="7870"/>
                        <a14:foregroundMark x1="54671" y1="7870" x2="63936" y2="15185"/>
                        <a14:foregroundMark x1="41194" y1="4815" x2="47167" y2="3889"/>
                        <a14:foregroundMark x1="47167" y1="3889" x2="53216" y2="5185"/>
                        <a14:foregroundMark x1="53216" y1="5185" x2="54594" y2="6019"/>
                        <a14:foregroundMark x1="29939" y1="87500" x2="37902" y2="91759"/>
                        <a14:foregroundMark x1="37902" y1="91759" x2="52680" y2="92870"/>
                        <a14:foregroundMark x1="52680" y1="92870" x2="63247" y2="89259"/>
                        <a14:foregroundMark x1="63247" y1="89259" x2="66386" y2="86481"/>
                        <a14:foregroundMark x1="42956" y1="95185" x2="49617" y2="95648"/>
                        <a14:foregroundMark x1="49617" y1="95648" x2="53905" y2="953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7258" y="-31102"/>
            <a:ext cx="3412501" cy="2821978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EECF127D-7478-B405-8AC1-EF1F4A0A7D8B}"/>
              </a:ext>
            </a:extLst>
          </p:cNvPr>
          <p:cNvSpPr txBox="1"/>
          <p:nvPr/>
        </p:nvSpPr>
        <p:spPr>
          <a:xfrm>
            <a:off x="8279644" y="1352806"/>
            <a:ext cx="17745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gradFill>
                  <a:gsLst>
                    <a:gs pos="91750">
                      <a:srgbClr val="93D1EE"/>
                    </a:gs>
                    <a:gs pos="83500">
                      <a:srgbClr val="B2DEF3"/>
                    </a:gs>
                    <a:gs pos="67000">
                      <a:schemeClr val="accent1">
                        <a:lumMod val="5000"/>
                        <a:lumOff val="95000"/>
                      </a:schemeClr>
                    </a:gs>
                    <a:gs pos="1500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The 2026 International Academic Conference on Chemical Engineering and Advanced Materials</a:t>
            </a:r>
            <a:endParaRPr lang="zh-CN" altLang="en-US" sz="3200">
              <a:ln>
                <a:gradFill>
                  <a:gsLst>
                    <a:gs pos="91750">
                      <a:srgbClr val="93D1EE"/>
                    </a:gs>
                    <a:gs pos="83500">
                      <a:srgbClr val="B2DEF3"/>
                    </a:gs>
                    <a:gs pos="6700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91750">
                    <a:srgbClr val="93D1EE"/>
                  </a:gs>
                  <a:gs pos="83500">
                    <a:srgbClr val="B2DEF3"/>
                  </a:gs>
                  <a:gs pos="67000">
                    <a:schemeClr val="accent1">
                      <a:lumMod val="5000"/>
                      <a:lumOff val="95000"/>
                    </a:schemeClr>
                  </a:gs>
                  <a:gs pos="15000">
                    <a:srgbClr val="0070C0"/>
                  </a:gs>
                  <a:gs pos="100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A15C790-42BC-96D6-2165-E8DD1044F137}"/>
              </a:ext>
            </a:extLst>
          </p:cNvPr>
          <p:cNvSpPr txBox="1"/>
          <p:nvPr/>
        </p:nvSpPr>
        <p:spPr>
          <a:xfrm>
            <a:off x="11159644" y="2022299"/>
            <a:ext cx="17499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绿色</a:t>
            </a:r>
            <a:r>
              <a:rPr lang="en-US" altLang="zh-CN" sz="40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•</a:t>
            </a:r>
            <a:r>
              <a:rPr lang="zh-CN" altLang="en-US" sz="40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智能</a:t>
            </a:r>
            <a:r>
              <a:rPr lang="en-US" altLang="zh-CN" sz="40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•</a:t>
            </a:r>
            <a:r>
              <a:rPr lang="zh-CN" altLang="en-US" sz="4000">
                <a:ln>
                  <a:gradFill>
                    <a:gsLst>
                      <a:gs pos="91750">
                        <a:srgbClr val="93D1EE"/>
                      </a:gs>
                      <a:gs pos="83500">
                        <a:srgbClr val="B2DEF3"/>
                      </a:gs>
                      <a:gs pos="6700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0070C0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egoe UI" panose="020B0502040204020203" pitchFamily="34" charset="0"/>
              </a:rPr>
              <a:t>创新：化工新材料驱动可持续发展</a:t>
            </a:r>
          </a:p>
          <a:p>
            <a:endParaRPr lang="zh-CN" altLang="en-US" sz="2400">
              <a:ln>
                <a:gradFill>
                  <a:gsLst>
                    <a:gs pos="91750">
                      <a:srgbClr val="93D1EE"/>
                    </a:gs>
                    <a:gs pos="83500">
                      <a:srgbClr val="B2DEF3"/>
                    </a:gs>
                    <a:gs pos="6700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0070C0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solidFill>
                <a:srgbClr val="FFFFF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30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30</Words>
  <Application>Microsoft Office PowerPoint</Application>
  <PresentationFormat>自定义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华文楷体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 q</dc:creator>
  <cp:lastModifiedBy>z q</cp:lastModifiedBy>
  <cp:revision>8</cp:revision>
  <dcterms:created xsi:type="dcterms:W3CDTF">2026-07-10T08:59:54Z</dcterms:created>
  <dcterms:modified xsi:type="dcterms:W3CDTF">2026-07-15T12:08:20Z</dcterms:modified>
</cp:coreProperties>
</file>